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726"/>
  </p:normalViewPr>
  <p:slideViewPr>
    <p:cSldViewPr snapToGrid="0">
      <p:cViewPr varScale="1">
        <p:scale>
          <a:sx n="123" d="100"/>
          <a:sy n="123" d="100"/>
        </p:scale>
        <p:origin x="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15166-EFCC-1B59-25F4-96E5902F6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708613-4298-8CDB-7D31-64965DC601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33761-8FE7-968F-3028-75E1EF1D1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56936-2E07-8BB5-15A1-267AB601E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937AC-27AC-179C-AEAD-F5E866656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05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9EAF3-9AD5-5CA7-9C5E-79DCCD2E2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6F86AB-E24C-5C48-A3F8-020FC9CFA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6CC4A-A635-9004-E6F8-515188D21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ADE7C-24EA-9115-E243-A9D6AF532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CEAF9-16F5-6CD8-3976-2164E543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15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E011BA-345B-D3E0-8B64-5BC4BA6170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9F9733-9740-C524-EF59-85C179DD8B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23A40-237A-F0E3-51F0-A7C3675F1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3A170-45BD-D579-477E-7669708BF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35B70-3992-DB3A-737F-B6B91B9D1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26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4E427-E53F-7CFF-1B85-762A02D22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9ED11-B45E-E89D-3D55-73FD3FA55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B5E1B-451A-65D8-BFE0-17163D3DB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F0F2F-091C-6FD9-3CC7-0B5512280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D8A09-93F8-92F9-4346-31295D5BC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297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20E07-C892-3E1A-6ABA-30BBE9689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C3E0C9-EDC1-489E-1CC3-B24072F38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5B042-F04B-08C6-2397-1DC3DE7C3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E855D-31DA-88B5-5E59-4D9DD4925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A10ED-6324-D851-A2A2-E874B0C77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59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1C8F0-BD85-245C-05F5-D8843967E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32F7C-3C03-3AF2-54F7-F251F2F34E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EDAD4D-1253-B1BB-D074-FBAF07B950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20B5D-F69B-D271-9A85-4C3278DF5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6296D1-E3D5-5B9D-7F28-AABC1DD55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4973A7-3EC0-6F46-7431-62409FDAF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599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B0253-DC6F-5200-571C-771CE4C20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3962E8-DC3F-56C8-C90A-5073216D9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141DF4-C2A7-D97F-2BB1-250CB6D18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DB6E7B-D9A7-ADED-3092-FD8EB42BC6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C1DD2B-C9B7-5178-B3F9-D6A707D008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25ABED-441B-0CF8-2E9A-B9B62EBD1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031963-EDA7-452E-59A1-56F58B26E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B98546-2F1C-DAE9-1865-D313C7405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27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E2E0F-4BE6-9A05-FAA1-B49F9485E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FF6485-C47B-EA7B-DE25-702AB22AB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B51C5-C63F-0BBA-D865-8CD7329FB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B7567E-D86B-95CE-E13F-03818FADE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7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116A8D-D266-3619-9CDC-952D7CE48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81894-EBD5-C892-F39C-6BE63259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7764C-0C81-902F-80C9-10115C5EB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57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FD71-EDCB-377A-C88F-D3671355E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C30A2-C27D-ADD3-B524-97283C9888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58829A-68D8-9E4F-02E4-ED6E5AA94A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98A9FE-CAE6-B712-DF60-C53CD1DA5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6429AE-8A78-CF7B-0A02-4A47D03A0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D75C3-A657-8D6E-E90E-904281562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276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B5E4F-AC9F-E8AB-01EE-5FC178B24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FFE2E0-BCCE-D0D5-EEAF-11538DAD1C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0E23E3-C682-1744-019F-FE1C10EBD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25823-1A80-3276-9939-A87EB366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CC4AF1-9ECA-1E78-17E1-55CFC2DB3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A1016E-1219-5604-6F4E-B8E8FA499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292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D2AE8E-8131-37DE-EB48-D886211A0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42948E-2871-C106-F877-BEB76FBA9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EF201F-EFEE-B512-0B48-00220B58B9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CAC860-BBAB-3C41-8D18-14ED1E65F055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DDA46-F9AA-4A02-9D48-06931E904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B99121-0780-9D19-9AC6-69DDA95B8A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BFD5F6-CCCD-0244-B267-28AC5CDF1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43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DCCCE-9BA9-7963-9947-8FB7E2E230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48C727-426B-E22C-8433-B7DF5AB99E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FDC11C-D811-830D-7AAC-00D4743EF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907" y="0"/>
            <a:ext cx="96661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93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EC25B-1003-2D60-E4E1-F8DD7DC8B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8375B-A728-9669-B685-01866B79E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page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92FFE440-6D39-2854-D7C2-18D21A41A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431" y="643466"/>
            <a:ext cx="936313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029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E1763-D3F1-5B31-F978-1C40D3C67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4F09C-8C3E-4B45-A061-6FF930074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diagram of a case diagram&#10;&#10;Description automatically generated">
            <a:extLst>
              <a:ext uri="{FF2B5EF4-FFF2-40B4-BE49-F238E27FC236}">
                <a16:creationId xmlns:a16="http://schemas.microsoft.com/office/drawing/2014/main" id="{649F5672-573E-91C0-5BDF-CB99B98A9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158" y="643466"/>
            <a:ext cx="757968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420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white paper with black text&#10;&#10;Description automatically generated">
            <a:extLst>
              <a:ext uri="{FF2B5EF4-FFF2-40B4-BE49-F238E27FC236}">
                <a16:creationId xmlns:a16="http://schemas.microsoft.com/office/drawing/2014/main" id="{CA1B5B6C-2405-9BAE-A0CA-B6728906F6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6158" y="643466"/>
            <a:ext cx="757968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145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39E4A-3381-5930-EF22-BF0095376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C5552-1A0D-9949-FABA-21D8060B6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9D4026-FBE8-882C-88B7-534658C48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AB97187-85D7-3F1A-9921-6F74B6005082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>
                <a:solidFill>
                  <a:schemeClr val="bg1"/>
                </a:solidFill>
              </a:rPr>
              <a:t>Greenhouse Use-case model</a:t>
            </a:r>
          </a:p>
        </p:txBody>
      </p:sp>
      <p:pic>
        <p:nvPicPr>
          <p:cNvPr id="6" name="Picture 5" descr="A diagram of a farm&#10;&#10;Description automatically generated">
            <a:extLst>
              <a:ext uri="{FF2B5EF4-FFF2-40B4-BE49-F238E27FC236}">
                <a16:creationId xmlns:a16="http://schemas.microsoft.com/office/drawing/2014/main" id="{1ACF90E7-D47E-2F16-70B5-718587A47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509193"/>
            <a:ext cx="10905066" cy="272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92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E29D-3656-A186-8EF7-9FB9FD65D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AB66D-676C-39CA-E74F-94E369DDC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BA7B3F-2F9A-E46D-B997-77BFFA39A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A7DEBDF-E5AD-8AA5-384A-8FEDC4DB1CC0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>
                <a:solidFill>
                  <a:schemeClr val="bg1"/>
                </a:solidFill>
              </a:rPr>
              <a:t>ATM</a:t>
            </a:r>
          </a:p>
        </p:txBody>
      </p:sp>
      <p:pic>
        <p:nvPicPr>
          <p:cNvPr id="6" name="Content Placeholder 3" descr="A diagram of a customer&#10;&#10;Description automatically generated">
            <a:extLst>
              <a:ext uri="{FF2B5EF4-FFF2-40B4-BE49-F238E27FC236}">
                <a16:creationId xmlns:a16="http://schemas.microsoft.com/office/drawing/2014/main" id="{8A72036D-A7EE-7314-DC1C-72B4660C9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509193"/>
            <a:ext cx="10905066" cy="272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083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7DA21-85FB-2374-9252-30B21FE2B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7517B-97C3-FCEB-5559-91A7857A8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7A8363-8579-2E38-1461-0320B4A6F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67" y="414337"/>
            <a:ext cx="9834168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5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C129A-EC56-D69F-B70E-27E282318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56DFC-486D-B308-C84C-34200398D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diagram of a system&#10;&#10;Description automatically generated">
            <a:extLst>
              <a:ext uri="{FF2B5EF4-FFF2-40B4-BE49-F238E27FC236}">
                <a16:creationId xmlns:a16="http://schemas.microsoft.com/office/drawing/2014/main" id="{5A37D200-FBCD-6114-0BA5-52B520941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213" y="42977"/>
            <a:ext cx="9973994" cy="680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563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4428-A0B6-4A08-A707-B4910000D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AADFD-E0E0-4122-A4F8-BB3BB4714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2B2096-0520-E7E5-E908-49800CABC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808" y="431348"/>
            <a:ext cx="9564383" cy="6812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73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FD5C8-B5BE-714E-480F-CE131702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3BD48-2C75-D753-7428-2AB29594E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58CC8B-A5DB-4B21-4E1D-6C3DAD0CFB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555" b="4525"/>
          <a:stretch/>
        </p:blipFill>
        <p:spPr>
          <a:xfrm>
            <a:off x="20" y="415619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071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C16B5-2B62-B153-739D-F0CA1D8CF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EEE7C-1E78-E790-FAB0-F48E0714A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diagram of a diagram&#10;&#10;Description automatically generated">
            <a:extLst>
              <a:ext uri="{FF2B5EF4-FFF2-40B4-BE49-F238E27FC236}">
                <a16:creationId xmlns:a16="http://schemas.microsoft.com/office/drawing/2014/main" id="{8997E561-82EB-942B-E8F1-C804C6E64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224" y="643466"/>
            <a:ext cx="7605552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152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graph paper with black text&#10;&#10;Description automatically generated">
            <a:extLst>
              <a:ext uri="{FF2B5EF4-FFF2-40B4-BE49-F238E27FC236}">
                <a16:creationId xmlns:a16="http://schemas.microsoft.com/office/drawing/2014/main" id="{A4A3D2E3-86AA-1266-611C-F85C3927A0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8535" b="1468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96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C24E2-0190-B3B9-2853-A0971032A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1A2FE-B71A-E2C1-CB9C-F66D13953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diagram of a person with text&#10;&#10;Description automatically generated">
            <a:extLst>
              <a:ext uri="{FF2B5EF4-FFF2-40B4-BE49-F238E27FC236}">
                <a16:creationId xmlns:a16="http://schemas.microsoft.com/office/drawing/2014/main" id="{CBF6371E-BD52-89D8-A409-C12ADA78F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552" y="643466"/>
            <a:ext cx="7378896" cy="55710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A214AC-F08B-01EF-AC91-53C668BFA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0885" y="1561513"/>
            <a:ext cx="2964133" cy="505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295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7750F-91D9-C3F1-96A2-723B13FDD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0A245-1F2F-3ECE-2DA8-9C4B587DD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8B07B8-6E64-2803-93B8-130E8C72E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" y="498067"/>
            <a:ext cx="7772400" cy="58618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49096C-A5C3-4674-648D-DC7E9B490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0337" y="2335237"/>
            <a:ext cx="2131663" cy="3631936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0F0CBCF5-E44D-BAFE-D57C-EDAAE0235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2446" y="3729554"/>
            <a:ext cx="698061" cy="698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1D2735-C513-EFBA-7967-97B7BB89930B}"/>
              </a:ext>
            </a:extLst>
          </p:cNvPr>
          <p:cNvSpPr txBox="1"/>
          <p:nvPr/>
        </p:nvSpPr>
        <p:spPr>
          <a:xfrm>
            <a:off x="7607299" y="4362832"/>
            <a:ext cx="14703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Customer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341CA4A-4C48-8B06-B61F-8B8C37D4805F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8360507" y="2920979"/>
            <a:ext cx="2143111" cy="11576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E20295D-E52B-3494-18B0-D2FA471590F1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8360507" y="3729554"/>
            <a:ext cx="2172541" cy="3490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6983304-1ABC-587B-3AF9-63A670F5E98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8360507" y="4078585"/>
            <a:ext cx="2172541" cy="4787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75CEB26-31DB-20B4-7F18-B01C57925CA0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8360507" y="4078585"/>
            <a:ext cx="2143111" cy="13892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2">
            <a:extLst>
              <a:ext uri="{FF2B5EF4-FFF2-40B4-BE49-F238E27FC236}">
                <a16:creationId xmlns:a16="http://schemas.microsoft.com/office/drawing/2014/main" id="{A9D42355-282F-64CE-BE8F-0F60A53EA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4450" y="5048322"/>
            <a:ext cx="698061" cy="698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4D7DF2B-76AE-8315-19B9-9B6C7158D136}"/>
              </a:ext>
            </a:extLst>
          </p:cNvPr>
          <p:cNvSpPr txBox="1"/>
          <p:nvPr/>
        </p:nvSpPr>
        <p:spPr>
          <a:xfrm>
            <a:off x="7689551" y="5807483"/>
            <a:ext cx="16748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Bank server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E11465F-3D69-005B-CA3A-136452CE8693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8482511" y="4595318"/>
            <a:ext cx="2050537" cy="802035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2EFF8F-BA56-79F5-03A1-64191331DF83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8482511" y="2945259"/>
            <a:ext cx="2021107" cy="2452094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2">
            <a:extLst>
              <a:ext uri="{FF2B5EF4-FFF2-40B4-BE49-F238E27FC236}">
                <a16:creationId xmlns:a16="http://schemas.microsoft.com/office/drawing/2014/main" id="{BB157723-EEA1-A3D4-7F8E-9BD782027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8914" y="2105880"/>
            <a:ext cx="698061" cy="698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0E5B856-AE81-4C8F-1EE5-9F687A852F6B}"/>
              </a:ext>
            </a:extLst>
          </p:cNvPr>
          <p:cNvSpPr txBox="1"/>
          <p:nvPr/>
        </p:nvSpPr>
        <p:spPr>
          <a:xfrm>
            <a:off x="7342986" y="2983567"/>
            <a:ext cx="23679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Maintenance Technician</a:t>
            </a:r>
          </a:p>
          <a:p>
            <a:endParaRPr lang="en-US" sz="1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1FE588B-F87E-5398-C54A-951BD2F9B941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8526975" y="2454911"/>
            <a:ext cx="2006073" cy="2965515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422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9</Words>
  <Application>Microsoft Macintosh PowerPoint</Application>
  <PresentationFormat>Widescreen</PresentationFormat>
  <Paragraphs>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SYED TAUHID ULLAH SHAH</dc:creator>
  <cp:lastModifiedBy>SYED TAUHID ULLAH SHAH</cp:lastModifiedBy>
  <cp:revision>2</cp:revision>
  <dcterms:created xsi:type="dcterms:W3CDTF">2024-11-01T17:46:02Z</dcterms:created>
  <dcterms:modified xsi:type="dcterms:W3CDTF">2024-11-01T17:50:16Z</dcterms:modified>
</cp:coreProperties>
</file>

<file path=docProps/thumbnail.jpeg>
</file>